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96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2107-F6D4-47E9-8FFC-655C2D29ED13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FB94-5599-4FCD-A3D0-203728A996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2107-F6D4-47E9-8FFC-655C2D29ED13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FB94-5599-4FCD-A3D0-203728A996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2107-F6D4-47E9-8FFC-655C2D29ED13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FB94-5599-4FCD-A3D0-203728A996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2107-F6D4-47E9-8FFC-655C2D29ED13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FB94-5599-4FCD-A3D0-203728A996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2107-F6D4-47E9-8FFC-655C2D29ED13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FB94-5599-4FCD-A3D0-203728A996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2107-F6D4-47E9-8FFC-655C2D29ED13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FB94-5599-4FCD-A3D0-203728A996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2107-F6D4-47E9-8FFC-655C2D29ED13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FB94-5599-4FCD-A3D0-203728A996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2107-F6D4-47E9-8FFC-655C2D29ED13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FB94-5599-4FCD-A3D0-203728A996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2107-F6D4-47E9-8FFC-655C2D29ED13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FB94-5599-4FCD-A3D0-203728A996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2107-F6D4-47E9-8FFC-655C2D29ED13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FB94-5599-4FCD-A3D0-203728A996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2107-F6D4-47E9-8FFC-655C2D29ED13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FB94-5599-4FCD-A3D0-203728A996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32107-F6D4-47E9-8FFC-655C2D29ED13}" type="datetimeFigureOut">
              <a:rPr kumimoji="1" lang="ja-JP" altLang="en-US" smtClean="0"/>
              <a:pPr/>
              <a:t>2015/5/7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9FB94-5599-4FCD-A3D0-203728A996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67544"/>
            <a:ext cx="6858000" cy="23042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1300" dirty="0" smtClean="0">
                <a:solidFill>
                  <a:schemeClr val="bg1"/>
                </a:solidFill>
              </a:rPr>
              <a:t>2015</a:t>
            </a:r>
            <a:r>
              <a:rPr kumimoji="1" lang="ja-JP" altLang="en-US" sz="1300" dirty="0" smtClean="0">
                <a:solidFill>
                  <a:schemeClr val="bg1"/>
                </a:solidFill>
              </a:rPr>
              <a:t>食品開発セミナー</a:t>
            </a:r>
            <a:r>
              <a:rPr kumimoji="1" lang="en-US" altLang="ja-JP" dirty="0" smtClean="0">
                <a:solidFill>
                  <a:schemeClr val="bg1"/>
                </a:solidFill>
              </a:rPr>
              <a:t/>
            </a:r>
            <a:br>
              <a:rPr kumimoji="1" lang="en-US" altLang="ja-JP" dirty="0" smtClean="0">
                <a:solidFill>
                  <a:schemeClr val="bg1"/>
                </a:solidFill>
              </a:rPr>
            </a:br>
            <a:r>
              <a:rPr lang="ja-JP" altLang="en-US" sz="1600" dirty="0" smtClean="0">
                <a:solidFill>
                  <a:schemeClr val="bg1"/>
                </a:solidFill>
              </a:rPr>
              <a:t>「新たな食品の機能性表示開発に役立つメタボローム解析」</a:t>
            </a:r>
            <a:r>
              <a:rPr lang="en-US" altLang="ja-JP" sz="1600" dirty="0" smtClean="0">
                <a:solidFill>
                  <a:schemeClr val="bg1"/>
                </a:solidFill>
              </a:rPr>
              <a:t/>
            </a:r>
            <a:br>
              <a:rPr lang="en-US" altLang="ja-JP" sz="1600" dirty="0" smtClean="0">
                <a:solidFill>
                  <a:schemeClr val="bg1"/>
                </a:solidFill>
              </a:rPr>
            </a:br>
            <a:r>
              <a:rPr lang="ja-JP" altLang="en-US" sz="4000" dirty="0" smtClean="0">
                <a:solidFill>
                  <a:schemeClr val="bg1"/>
                </a:solidFill>
              </a:rPr>
              <a:t>参加申込書</a:t>
            </a:r>
            <a:r>
              <a:rPr lang="en-US" altLang="ja-JP" sz="1600" dirty="0" smtClean="0">
                <a:solidFill>
                  <a:schemeClr val="bg1"/>
                </a:solidFill>
              </a:rPr>
              <a:t/>
            </a:r>
            <a:br>
              <a:rPr lang="en-US" altLang="ja-JP" sz="1600" dirty="0" smtClean="0">
                <a:solidFill>
                  <a:schemeClr val="bg1"/>
                </a:solidFill>
              </a:rPr>
            </a:br>
            <a:r>
              <a:rPr lang="en-US" altLang="ja-JP" sz="2400" dirty="0" smtClean="0">
                <a:solidFill>
                  <a:schemeClr val="bg1"/>
                </a:solidFill>
                <a:latin typeface="+mj-ea"/>
              </a:rPr>
              <a:t>Fax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</a:rPr>
              <a:t>（</a:t>
            </a:r>
            <a:r>
              <a:rPr lang="en-US" altLang="ja-JP" sz="2400" dirty="0" smtClean="0">
                <a:solidFill>
                  <a:schemeClr val="bg1"/>
                </a:solidFill>
                <a:latin typeface="+mj-ea"/>
              </a:rPr>
              <a:t>0438-52-3948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</a:rPr>
              <a:t>）</a:t>
            </a:r>
            <a:r>
              <a:rPr lang="en-US" altLang="ja-JP" sz="2800" dirty="0" smtClean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2800" dirty="0" smtClean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1400" dirty="0" smtClean="0">
                <a:solidFill>
                  <a:schemeClr val="bg1"/>
                </a:solidFill>
                <a:latin typeface="+mn-ea"/>
                <a:ea typeface="+mn-ea"/>
              </a:rPr>
              <a:t>または　</a:t>
            </a:r>
            <a:r>
              <a:rPr lang="en-US" altLang="ja-JP" sz="2400" dirty="0" smtClean="0">
                <a:solidFill>
                  <a:schemeClr val="bg1"/>
                </a:solidFill>
                <a:latin typeface="+mn-ea"/>
                <a:ea typeface="+mn-ea"/>
              </a:rPr>
              <a:t>e-mail(biosup-met@kazusa.or.jp</a:t>
            </a:r>
            <a:r>
              <a:rPr lang="ja-JP" altLang="en-US" sz="2400" dirty="0" smtClean="0">
                <a:solidFill>
                  <a:schemeClr val="bg1"/>
                </a:solidFill>
                <a:latin typeface="+mn-ea"/>
                <a:ea typeface="+mn-ea"/>
              </a:rPr>
              <a:t>）</a:t>
            </a:r>
            <a:r>
              <a:rPr lang="ja-JP" altLang="en-US" sz="1400" dirty="0" smtClean="0">
                <a:solidFill>
                  <a:schemeClr val="bg1"/>
                </a:solidFill>
                <a:latin typeface="+mn-ea"/>
                <a:ea typeface="+mn-ea"/>
              </a:rPr>
              <a:t>にてお申し込みください</a:t>
            </a:r>
            <a:endParaRPr kumimoji="1" lang="ja-JP" altLang="en-US" sz="14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87633" y="297853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お申込み期限</a:t>
            </a:r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</a:t>
            </a:r>
            <a:r>
              <a:rPr lang="en-US" altLang="ja-JP" dirty="0" smtClean="0"/>
              <a:t>6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26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金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まで　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8520" y="7815130"/>
            <a:ext cx="59046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ご記入いただいた個人情報は当セミナーの参加手続きのみに使用させていただき、第三者に開示・提供いたしません。</a:t>
            </a:r>
            <a:endParaRPr kumimoji="1" lang="ja-JP" altLang="en-US" sz="900" dirty="0"/>
          </a:p>
        </p:txBody>
      </p:sp>
      <p:sp>
        <p:nvSpPr>
          <p:cNvPr id="10" name="テキスト ボックス 22"/>
          <p:cNvSpPr txBox="1"/>
          <p:nvPr/>
        </p:nvSpPr>
        <p:spPr>
          <a:xfrm>
            <a:off x="3573016" y="8172400"/>
            <a:ext cx="3024336" cy="72008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91427" tIns="45714" rIns="91427" bIns="45714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ja-JP" altLang="en-US" sz="900" b="1" dirty="0">
                <a:solidFill>
                  <a:schemeClr val="tx1"/>
                </a:solidFill>
              </a:rPr>
              <a:t>公益財団法人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かずさ</a:t>
            </a:r>
            <a:r>
              <a:rPr lang="en-US" altLang="ja-JP" sz="1050" b="1" dirty="0" smtClean="0">
                <a:solidFill>
                  <a:schemeClr val="tx1"/>
                </a:solidFill>
              </a:rPr>
              <a:t>DNA</a:t>
            </a:r>
            <a:r>
              <a:rPr lang="ja-JP" altLang="en-US" sz="900" b="1" dirty="0">
                <a:solidFill>
                  <a:schemeClr val="tx1"/>
                </a:solidFill>
              </a:rPr>
              <a:t>研究所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900" b="1" dirty="0">
                <a:solidFill>
                  <a:schemeClr val="tx1"/>
                </a:solidFill>
              </a:rPr>
              <a:t>バイオ産業技術支援センター　生体物質解析センター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ja-JP" sz="1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Tel. </a:t>
            </a:r>
            <a:r>
              <a:rPr lang="en-US" altLang="ja-JP" sz="10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0438-52-3947   </a:t>
            </a:r>
            <a:r>
              <a:rPr lang="en-US" altLang="ja-JP" sz="1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Fax. 0438-52-3948</a:t>
            </a:r>
            <a:r>
              <a:rPr lang="ja-JP" altLang="en-US" sz="1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  <a:latin typeface="+mn-ea"/>
              </a:rPr>
              <a:t>鈴木秀幸</a:t>
            </a:r>
            <a:endParaRPr lang="ja-JP" altLang="en-US" sz="1000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500743" y="3472546"/>
          <a:ext cx="5867399" cy="4093572"/>
        </p:xfrm>
        <a:graphic>
          <a:graphicData uri="http://schemas.openxmlformats.org/drawingml/2006/table">
            <a:tbl>
              <a:tblPr/>
              <a:tblGrid>
                <a:gridCol w="2921054"/>
                <a:gridCol w="2946345"/>
              </a:tblGrid>
              <a:tr h="5717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御参加について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何れかを○で囲んでください</a:t>
                      </a:r>
                    </a:p>
                  </a:txBody>
                  <a:tcPr marL="133022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参加　　　・　　不参加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12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弊社へのご意見ご希望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/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御社をご訪問させていただいて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御説明等が必要でしたらリクエストしてください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33022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0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会社名または所属機関名</a:t>
                      </a:r>
                    </a:p>
                  </a:txBody>
                  <a:tcPr marL="133022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6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御名前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33022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（ふりがな）</a:t>
                      </a:r>
                    </a:p>
                  </a:txBody>
                  <a:tcPr marL="133022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2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TEL</a:t>
                      </a:r>
                    </a:p>
                  </a:txBody>
                  <a:tcPr marL="133022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FAX</a:t>
                      </a:r>
                    </a:p>
                  </a:txBody>
                  <a:tcPr marL="133022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E-mail</a:t>
                      </a:r>
                    </a:p>
                  </a:txBody>
                  <a:tcPr marL="133022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390" marR="7390" marT="73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73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2015食品開発セミナー 「新たな食品の機能性表示開発に役立つメタボローム解析」 参加申込書 Fax（0438-52-3948） または　e-mail(biosup-met@kazusa.or.jp）にてお申し込みください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食品開発セミナー2015 「新たな食品の機能性表示開発に役立つメタボローム解析」 参加申込書 [お申込みFax番号] 0438-52-3948</dc:title>
  <dc:creator>kazusa DNA</dc:creator>
  <cp:lastModifiedBy>kazusa DNA</cp:lastModifiedBy>
  <cp:revision>23</cp:revision>
  <dcterms:created xsi:type="dcterms:W3CDTF">2015-04-24T08:06:15Z</dcterms:created>
  <dcterms:modified xsi:type="dcterms:W3CDTF">2015-05-07T05:00:05Z</dcterms:modified>
</cp:coreProperties>
</file>